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116666"/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116666"/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116666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116666"/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116666"/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116666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116666"/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116666"/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116666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78" name="Shape 27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Shape 2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93" name="Shape 29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Shape 3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2" name="Shape 30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0" name="Shape 3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Shape 31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Shape 3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19" name="Shape 31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29" name="Shape 3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Shape 3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6" name="Shape 336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1" name="Shape 21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9" name="Shape 22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Shape 2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7" name="Shape 23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55" name="Shape 25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3" name="Shape 26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0" name="Shape 27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50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9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SzPct val="266666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9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9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7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SzPct val="177777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SzPct val="177777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8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8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SzPct val="177777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SzPct val="177777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6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SzPct val="114285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2" y="193249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40" y="193249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40" y="1824493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40" y="3455737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SzPct val="133333"/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SzPct val="58333"/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SzPct val="31818"/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7777"/>
              <a:buNone/>
              <a:defRPr sz="1800"/>
            </a:lvl2pPr>
            <a:lvl3pPr lvl="2" indent="0">
              <a:spcBef>
                <a:spcPts val="0"/>
              </a:spcBef>
              <a:buSzPct val="77777"/>
              <a:buNone/>
              <a:defRPr sz="1800"/>
            </a:lvl3pPr>
            <a:lvl4pPr lvl="3" indent="0">
              <a:spcBef>
                <a:spcPts val="0"/>
              </a:spcBef>
              <a:buSzPct val="77777"/>
              <a:buNone/>
              <a:defRPr sz="1800"/>
            </a:lvl4pPr>
            <a:lvl5pPr lvl="4" indent="0">
              <a:spcBef>
                <a:spcPts val="0"/>
              </a:spcBef>
              <a:buSzPct val="77777"/>
              <a:buNone/>
              <a:defRPr sz="1800"/>
            </a:lvl5pPr>
            <a:lvl6pPr lvl="5" indent="0">
              <a:spcBef>
                <a:spcPts val="0"/>
              </a:spcBef>
              <a:buSzPct val="77777"/>
              <a:buNone/>
              <a:defRPr sz="1800"/>
            </a:lvl6pPr>
            <a:lvl7pPr lvl="6" indent="0">
              <a:spcBef>
                <a:spcPts val="0"/>
              </a:spcBef>
              <a:buSzPct val="77777"/>
              <a:buNone/>
              <a:defRPr sz="1800"/>
            </a:lvl7pPr>
            <a:lvl8pPr lvl="7" indent="0">
              <a:spcBef>
                <a:spcPts val="0"/>
              </a:spcBef>
              <a:buSzPct val="77777"/>
              <a:buNone/>
              <a:defRPr sz="1800"/>
            </a:lvl8pPr>
            <a:lvl9pPr lvl="8" indent="0">
              <a:spcBef>
                <a:spcPts val="0"/>
              </a:spcBef>
              <a:buSzPct val="77777"/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3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3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70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3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SzPct val="66666"/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8" y="2728568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SzPct val="160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200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3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SzPct val="31818"/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7777"/>
              <a:buNone/>
              <a:defRPr sz="1800"/>
            </a:lvl2pPr>
            <a:lvl3pPr lvl="2" indent="0">
              <a:spcBef>
                <a:spcPts val="0"/>
              </a:spcBef>
              <a:buSzPct val="77777"/>
              <a:buNone/>
              <a:defRPr sz="1800"/>
            </a:lvl3pPr>
            <a:lvl4pPr lvl="3" indent="0">
              <a:spcBef>
                <a:spcPts val="0"/>
              </a:spcBef>
              <a:buSzPct val="77777"/>
              <a:buNone/>
              <a:defRPr sz="1800"/>
            </a:lvl4pPr>
            <a:lvl5pPr lvl="4" indent="0">
              <a:spcBef>
                <a:spcPts val="0"/>
              </a:spcBef>
              <a:buSzPct val="77777"/>
              <a:buNone/>
              <a:defRPr sz="1800"/>
            </a:lvl5pPr>
            <a:lvl6pPr lvl="5" indent="0">
              <a:spcBef>
                <a:spcPts val="0"/>
              </a:spcBef>
              <a:buSzPct val="77777"/>
              <a:buNone/>
              <a:defRPr sz="1800"/>
            </a:lvl6pPr>
            <a:lvl7pPr lvl="6" indent="0">
              <a:spcBef>
                <a:spcPts val="0"/>
              </a:spcBef>
              <a:buSzPct val="77777"/>
              <a:buNone/>
              <a:defRPr sz="1800"/>
            </a:lvl7pPr>
            <a:lvl8pPr lvl="7" indent="0">
              <a:spcBef>
                <a:spcPts val="0"/>
              </a:spcBef>
              <a:buSzPct val="77777"/>
              <a:buNone/>
              <a:defRPr sz="1800"/>
            </a:lvl8pPr>
            <a:lvl9pPr lvl="8" indent="0">
              <a:spcBef>
                <a:spcPts val="0"/>
              </a:spcBef>
              <a:buSzPct val="77777"/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5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9" Type="http://schemas.openxmlformats.org/officeDocument/2006/relationships/image" Target="../media/image31.png"/><Relationship Id="rId10" Type="http://schemas.openxmlformats.org/officeDocument/2006/relationships/image" Target="../media/image32.png"/><Relationship Id="rId11" Type="http://schemas.openxmlformats.org/officeDocument/2006/relationships/image" Target="../media/image33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4" Type="http://schemas.openxmlformats.org/officeDocument/2006/relationships/image" Target="../media/image40.png"/><Relationship Id="rId5" Type="http://schemas.openxmlformats.org/officeDocument/2006/relationships/image" Target="../media/image42.jpg"/><Relationship Id="rId6" Type="http://schemas.openxmlformats.org/officeDocument/2006/relationships/image" Target="../media/image43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61400" y="3371850"/>
            <a:ext cx="8438400" cy="17718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6000" b="1" i="0" u="none" strike="noStrike" cap="none">
                <a:solidFill>
                  <a:srgbClr val="000000"/>
                </a:solidFill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0" r="1700"/>
          <a:stretch/>
        </p:blipFill>
        <p:spPr>
          <a:xfrm>
            <a:off x="29629" y="1627275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2" b="-13922"/>
          <a:stretch/>
        </p:blipFill>
        <p:spPr>
          <a:xfrm>
            <a:off x="1748729" y="1613188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" name="Shape 204" descr="Screen Shot 2017-07-17 at 4.09.59 pm.png"/>
          <p:cNvPicPr preferRelativeResize="0"/>
          <p:nvPr/>
        </p:nvPicPr>
        <p:blipFill rotWithShape="1">
          <a:blip r:embed="rId5">
            <a:alphaModFix/>
          </a:blip>
          <a:srcRect t="3262" b="3262"/>
          <a:stretch/>
        </p:blipFill>
        <p:spPr>
          <a:xfrm>
            <a:off x="3467850" y="1641275"/>
            <a:ext cx="1736269" cy="1629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47675" y="1641288"/>
            <a:ext cx="1657200" cy="162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Shape 20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3">
            <a:off x="6948425" y="1667576"/>
            <a:ext cx="1597126" cy="1613623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07" name="Shape 207"/>
          <p:cNvSpPr/>
          <p:nvPr/>
        </p:nvSpPr>
        <p:spPr>
          <a:xfrm>
            <a:off x="6825" y="6825"/>
            <a:ext cx="8493000" cy="15330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Shape 280"/>
          <p:cNvPicPr preferRelativeResize="0"/>
          <p:nvPr/>
        </p:nvPicPr>
        <p:blipFill rotWithShape="1">
          <a:blip r:embed="rId3">
            <a:alphaModFix/>
          </a:blip>
          <a:srcRect t="1758"/>
          <a:stretch/>
        </p:blipFill>
        <p:spPr>
          <a:xfrm>
            <a:off x="152400" y="133300"/>
            <a:ext cx="2752725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Shape 281"/>
          <p:cNvPicPr preferRelativeResize="0"/>
          <p:nvPr/>
        </p:nvPicPr>
        <p:blipFill rotWithShape="1">
          <a:blip r:embed="rId4">
            <a:alphaModFix/>
          </a:blip>
          <a:srcRect t="4232" b="2344"/>
          <a:stretch/>
        </p:blipFill>
        <p:spPr>
          <a:xfrm>
            <a:off x="3032675" y="133300"/>
            <a:ext cx="255685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Shape 282"/>
          <p:cNvPicPr preferRelativeResize="0"/>
          <p:nvPr/>
        </p:nvPicPr>
        <p:blipFill rotWithShape="1">
          <a:blip r:embed="rId5">
            <a:alphaModFix/>
          </a:blip>
          <a:srcRect t="2257" r="15916"/>
          <a:stretch/>
        </p:blipFill>
        <p:spPr>
          <a:xfrm>
            <a:off x="4361375" y="1879838"/>
            <a:ext cx="2314575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Shape 283"/>
          <p:cNvPicPr preferRelativeResize="0"/>
          <p:nvPr/>
        </p:nvPicPr>
        <p:blipFill rotWithShape="1">
          <a:blip r:embed="rId6">
            <a:alphaModFix/>
          </a:blip>
          <a:srcRect t="3929"/>
          <a:stretch/>
        </p:blipFill>
        <p:spPr>
          <a:xfrm>
            <a:off x="49113" y="1877463"/>
            <a:ext cx="2295525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Shape 284"/>
          <p:cNvPicPr preferRelativeResize="0"/>
          <p:nvPr/>
        </p:nvPicPr>
        <p:blipFill rotWithShape="1">
          <a:blip r:embed="rId7">
            <a:alphaModFix/>
          </a:blip>
          <a:srcRect l="15732"/>
          <a:stretch/>
        </p:blipFill>
        <p:spPr>
          <a:xfrm>
            <a:off x="6823800" y="1879838"/>
            <a:ext cx="2295525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Shape 285"/>
          <p:cNvPicPr preferRelativeResize="0"/>
          <p:nvPr/>
        </p:nvPicPr>
        <p:blipFill rotWithShape="1">
          <a:blip r:embed="rId8">
            <a:alphaModFix/>
          </a:blip>
          <a:srcRect r="8709"/>
          <a:stretch/>
        </p:blipFill>
        <p:spPr>
          <a:xfrm>
            <a:off x="152424" y="3669250"/>
            <a:ext cx="2088900" cy="136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Shape 286"/>
          <p:cNvPicPr preferRelativeResize="0"/>
          <p:nvPr/>
        </p:nvPicPr>
        <p:blipFill rotWithShape="1">
          <a:blip r:embed="rId9">
            <a:alphaModFix/>
          </a:blip>
          <a:srcRect l="1922"/>
          <a:stretch/>
        </p:blipFill>
        <p:spPr>
          <a:xfrm>
            <a:off x="5717075" y="133300"/>
            <a:ext cx="2752725" cy="160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Shape 28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92500" y="1877462"/>
            <a:ext cx="1721025" cy="1647825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Shape 288"/>
          <p:cNvSpPr txBox="1"/>
          <p:nvPr/>
        </p:nvSpPr>
        <p:spPr>
          <a:xfrm>
            <a:off x="4320575" y="3669250"/>
            <a:ext cx="4764600" cy="1369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54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Holiday Reading</a:t>
            </a:r>
          </a:p>
        </p:txBody>
      </p:sp>
      <p:pic>
        <p:nvPicPr>
          <p:cNvPr id="289" name="Shape 28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4225" y="3669250"/>
            <a:ext cx="1933450" cy="136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FF"/>
        </a:solidFill>
        <a:effectLst/>
      </p:bgPr>
    </p:bg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/>
          <p:nvPr/>
        </p:nvSpPr>
        <p:spPr>
          <a:xfrm>
            <a:off x="0" y="3797625"/>
            <a:ext cx="9144000" cy="12696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54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Holiday Writing</a:t>
            </a:r>
          </a:p>
        </p:txBody>
      </p:sp>
      <p:pic>
        <p:nvPicPr>
          <p:cNvPr id="296" name="Shape 2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750" y="623875"/>
            <a:ext cx="4438649" cy="3416625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97" name="Shape 2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6775" y="195250"/>
            <a:ext cx="4133849" cy="2069815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98" name="Shape 298"/>
          <p:cNvSpPr txBox="1"/>
          <p:nvPr/>
        </p:nvSpPr>
        <p:spPr>
          <a:xfrm>
            <a:off x="4757725" y="2265075"/>
            <a:ext cx="3700500" cy="1532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sz="1800" b="1">
                <a:solidFill>
                  <a:srgbClr val="222222"/>
                </a:solidFill>
                <a:latin typeface="Tahoma"/>
                <a:ea typeface="Tahoma"/>
                <a:cs typeface="Tahoma"/>
                <a:sym typeface="Tahoma"/>
              </a:rPr>
              <a:t>Four dates only: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1800" b="1">
                <a:solidFill>
                  <a:srgbClr val="222222"/>
                </a:solidFill>
                <a:latin typeface="Tahoma"/>
                <a:ea typeface="Tahoma"/>
                <a:cs typeface="Tahoma"/>
                <a:sym typeface="Tahoma"/>
              </a:rPr>
              <a:t>14 Dec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1800" b="1">
                <a:solidFill>
                  <a:srgbClr val="222222"/>
                </a:solidFill>
                <a:latin typeface="Tahoma"/>
                <a:ea typeface="Tahoma"/>
                <a:cs typeface="Tahoma"/>
                <a:sym typeface="Tahoma"/>
              </a:rPr>
              <a:t>19 Dec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1800" b="1">
                <a:solidFill>
                  <a:srgbClr val="222222"/>
                </a:solidFill>
                <a:latin typeface="Tahoma"/>
                <a:ea typeface="Tahoma"/>
                <a:cs typeface="Tahoma"/>
                <a:sym typeface="Tahoma"/>
              </a:rPr>
              <a:t>10 Jan </a:t>
            </a:r>
          </a:p>
          <a:p>
            <a:pPr lvl="0" algn="ctr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-US" sz="1800" b="1">
                <a:solidFill>
                  <a:srgbClr val="222222"/>
                </a:solidFill>
                <a:latin typeface="Tahoma"/>
                <a:ea typeface="Tahoma"/>
                <a:cs typeface="Tahoma"/>
                <a:sym typeface="Tahoma"/>
              </a:rPr>
              <a:t>17 Jan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05" name="Shape 3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800" y="52913"/>
            <a:ext cx="8743950" cy="301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Shape 3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6825" y="3142963"/>
            <a:ext cx="5320200" cy="21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Shape 30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2338" y="3192888"/>
            <a:ext cx="2028825" cy="200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Shape 313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5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314" name="Shape 314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315" name="Shape 315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322" name="Shape 322" descr="IMG_1100.JPG"/>
          <p:cNvPicPr preferRelativeResize="0"/>
          <p:nvPr/>
        </p:nvPicPr>
        <p:blipFill rotWithShape="1">
          <a:blip r:embed="rId3">
            <a:alphaModFix/>
          </a:blip>
          <a:srcRect b="9123"/>
          <a:stretch/>
        </p:blipFill>
        <p:spPr>
          <a:xfrm>
            <a:off x="357200" y="2392300"/>
            <a:ext cx="3943352" cy="2637024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23" name="Shape 323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428370">
            <a:off x="186946" y="604097"/>
            <a:ext cx="2503108" cy="1438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Shape 324"/>
          <p:cNvPicPr preferRelativeResize="0"/>
          <p:nvPr/>
        </p:nvPicPr>
        <p:blipFill rotWithShape="1">
          <a:blip r:embed="rId5">
            <a:alphaModFix/>
          </a:blip>
          <a:srcRect l="15777" r="21687"/>
          <a:stretch/>
        </p:blipFill>
        <p:spPr>
          <a:xfrm>
            <a:off x="5786925" y="300025"/>
            <a:ext cx="3000376" cy="3598414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25" name="Shape 325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81225" y="3411850"/>
            <a:ext cx="2590800" cy="148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Shape 326" descr="IMG_0946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7425" y="128575"/>
            <a:ext cx="3186125" cy="238960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/>
              <a:t>LitPro</a:t>
            </a: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Awards</a:t>
            </a:r>
          </a:p>
        </p:txBody>
      </p:sp>
      <p:pic>
        <p:nvPicPr>
          <p:cNvPr id="332" name="Shape 33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Shape 338"/>
          <p:cNvPicPr preferRelativeResize="0"/>
          <p:nvPr/>
        </p:nvPicPr>
        <p:blipFill rotWithShape="1">
          <a:blip r:embed="rId3">
            <a:alphaModFix/>
          </a:blip>
          <a:srcRect r="7063" b="11260"/>
          <a:stretch/>
        </p:blipFill>
        <p:spPr>
          <a:xfrm>
            <a:off x="0" y="0"/>
            <a:ext cx="6557150" cy="402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Shape 3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92700" y="0"/>
            <a:ext cx="2255500" cy="4023250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Shape 340"/>
          <p:cNvSpPr txBox="1">
            <a:spLocks noGrp="1"/>
          </p:cNvSpPr>
          <p:nvPr>
            <p:ph type="body" idx="4294967295"/>
          </p:nvPr>
        </p:nvSpPr>
        <p:spPr>
          <a:xfrm>
            <a:off x="0" y="4095000"/>
            <a:ext cx="9144000" cy="10482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 </a:t>
            </a:r>
            <a:r>
              <a:rPr lang="en-US" sz="5400" b="1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Read, read, read . . 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78D8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Shape 2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375" y="119975"/>
            <a:ext cx="1851925" cy="17541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4" name="Shape 2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6875" y="2231110"/>
            <a:ext cx="3443875" cy="263721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5" name="Shape 215"/>
          <p:cNvSpPr/>
          <p:nvPr/>
        </p:nvSpPr>
        <p:spPr>
          <a:xfrm rot="501444">
            <a:off x="5200271" y="-175524"/>
            <a:ext cx="3297645" cy="2764885"/>
          </a:xfrm>
          <a:prstGeom prst="irregularSeal1">
            <a:avLst/>
          </a:prstGeom>
          <a:solidFill>
            <a:srgbClr val="0000FF"/>
          </a:solidFill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2400" b="1">
                <a:solidFill>
                  <a:srgbClr val="FFFFFF"/>
                </a:solidFill>
              </a:rPr>
              <a:t> </a:t>
            </a:r>
            <a:r>
              <a:rPr lang="en-US" sz="2400" b="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Thank you     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2400" b="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Book Club Team!</a:t>
            </a:r>
          </a:p>
        </p:txBody>
      </p:sp>
      <p:pic>
        <p:nvPicPr>
          <p:cNvPr id="216" name="Shape 2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19434" y="119975"/>
            <a:ext cx="1932841" cy="17541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7" name="Shape 2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675" y="2128825"/>
            <a:ext cx="4797798" cy="2841773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/>
        </p:nvSpPr>
        <p:spPr>
          <a:xfrm>
            <a:off x="0" y="3886200"/>
            <a:ext cx="9085200" cy="1257300"/>
          </a:xfrm>
          <a:prstGeom prst="rect">
            <a:avLst/>
          </a:prstGeom>
          <a:solidFill>
            <a:srgbClr val="3C78D8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54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Book Club Thanks</a:t>
            </a:r>
          </a:p>
        </p:txBody>
      </p:sp>
      <p:pic>
        <p:nvPicPr>
          <p:cNvPr id="223" name="Shape 2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2100" y="157425"/>
            <a:ext cx="2686049" cy="3581399"/>
          </a:xfrm>
          <a:prstGeom prst="rect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24" name="Shape 2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5125" y="991489"/>
            <a:ext cx="4214052" cy="3160524"/>
          </a:xfrm>
          <a:prstGeom prst="rect">
            <a:avLst/>
          </a:prstGeom>
          <a:noFill/>
          <a:ln w="76200" cap="flat" cmpd="sng">
            <a:solidFill>
              <a:srgbClr val="9900FF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25" name="Shape 225"/>
          <p:cNvPicPr preferRelativeResize="0">
            <a:picLocks noGrp="1"/>
          </p:cNvPicPr>
          <p:nvPr>
            <p:ph type="pic" idx="2"/>
          </p:nvPr>
        </p:nvPicPr>
        <p:blipFill>
          <a:blip r:embed="rId5">
            <a:alphaModFix/>
          </a:blip>
          <a:stretch>
            <a:fillRect/>
          </a:stretch>
        </p:blipFill>
        <p:spPr>
          <a:xfrm rot="-511613">
            <a:off x="303043" y="375971"/>
            <a:ext cx="2089915" cy="1418905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FF"/>
        </a:solidFill>
        <a:effectLst/>
      </p:bgPr>
    </p:bg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>
            <a:spLocks noGrp="1"/>
          </p:cNvSpPr>
          <p:nvPr>
            <p:ph type="body" idx="4294967295"/>
          </p:nvPr>
        </p:nvSpPr>
        <p:spPr>
          <a:xfrm>
            <a:off x="0" y="4088200"/>
            <a:ext cx="9144000" cy="10554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 </a:t>
            </a:r>
            <a:r>
              <a:rPr lang="en-US" sz="4000" b="1">
                <a:solidFill>
                  <a:srgbClr val="000000"/>
                </a:solidFill>
              </a:rPr>
              <a:t>Year 3 Friends - Reading with Preps</a:t>
            </a:r>
          </a:p>
        </p:txBody>
      </p:sp>
      <p:pic>
        <p:nvPicPr>
          <p:cNvPr id="232" name="Shape 2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10025" y="184300"/>
            <a:ext cx="5488825" cy="4173426"/>
          </a:xfrm>
          <a:prstGeom prst="rect">
            <a:avLst/>
          </a:prstGeom>
          <a:noFill/>
          <a:ln w="762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33" name="Shape 233"/>
          <p:cNvSpPr txBox="1"/>
          <p:nvPr/>
        </p:nvSpPr>
        <p:spPr>
          <a:xfrm>
            <a:off x="206925" y="513000"/>
            <a:ext cx="2306700" cy="3186000"/>
          </a:xfrm>
          <a:prstGeom prst="rect">
            <a:avLst/>
          </a:prstGeom>
          <a:solidFill>
            <a:schemeClr val="accent6"/>
          </a:solidFill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600">
                <a:latin typeface="Impact"/>
                <a:ea typeface="Impact"/>
                <a:cs typeface="Impact"/>
                <a:sym typeface="Impact"/>
              </a:rPr>
              <a:t> </a:t>
            </a:r>
            <a:r>
              <a:rPr lang="en-US" sz="3600">
                <a:latin typeface="Indie Flower"/>
                <a:ea typeface="Indie Flower"/>
                <a:cs typeface="Indie Flower"/>
                <a:sym typeface="Indie Flower"/>
              </a:rPr>
              <a:t>Every day at first break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3600">
                <a:latin typeface="Indie Flower"/>
                <a:ea typeface="Indie Flower"/>
                <a:cs typeface="Indie Flower"/>
                <a:sym typeface="Indie Flower"/>
              </a:rPr>
              <a:t>in the Library!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>
            <a:spLocks noGrp="1"/>
          </p:cNvSpPr>
          <p:nvPr>
            <p:ph type="body" idx="1"/>
          </p:nvPr>
        </p:nvSpPr>
        <p:spPr>
          <a:xfrm>
            <a:off x="0" y="3754450"/>
            <a:ext cx="9144000" cy="1362300"/>
          </a:xfrm>
          <a:prstGeom prst="rect">
            <a:avLst/>
          </a:prstGeom>
          <a:solidFill>
            <a:srgbClr val="FFFF00"/>
          </a:solidFill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End of Year Returns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Have you returned all your books?</a:t>
            </a:r>
          </a:p>
        </p:txBody>
      </p:sp>
      <p:pic>
        <p:nvPicPr>
          <p:cNvPr id="240" name="Shape 2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900" y="154850"/>
            <a:ext cx="8574925" cy="35138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41" name="Shape 2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997934">
            <a:off x="346634" y="1056557"/>
            <a:ext cx="2361209" cy="1814812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42" name="Shape 2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82038" y="390250"/>
            <a:ext cx="1435875" cy="136225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Shape 247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9375" y="47000"/>
            <a:ext cx="2602200" cy="68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Shape 248" descr="Screen Shot 2017-11-16 at 11.13.52 pm.png"/>
          <p:cNvPicPr preferRelativeResize="0"/>
          <p:nvPr/>
        </p:nvPicPr>
        <p:blipFill rotWithShape="1">
          <a:blip r:embed="rId4">
            <a:alphaModFix/>
          </a:blip>
          <a:srcRect t="12099" b="12091"/>
          <a:stretch/>
        </p:blipFill>
        <p:spPr>
          <a:xfrm>
            <a:off x="584912" y="815031"/>
            <a:ext cx="7721524" cy="1354238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49" name="Shape 249"/>
          <p:cNvPicPr preferRelativeResize="0"/>
          <p:nvPr/>
        </p:nvPicPr>
        <p:blipFill rotWithShape="1">
          <a:blip r:embed="rId5">
            <a:alphaModFix/>
          </a:blip>
          <a:srcRect l="50536" t="5925" b="69135"/>
          <a:stretch/>
        </p:blipFill>
        <p:spPr>
          <a:xfrm>
            <a:off x="1300725" y="3164350"/>
            <a:ext cx="3657049" cy="866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Shape 250"/>
          <p:cNvPicPr preferRelativeResize="0"/>
          <p:nvPr/>
        </p:nvPicPr>
        <p:blipFill rotWithShape="1">
          <a:blip r:embed="rId5">
            <a:alphaModFix/>
          </a:blip>
          <a:srcRect l="2043" t="5925" r="48719" b="69135"/>
          <a:stretch/>
        </p:blipFill>
        <p:spPr>
          <a:xfrm>
            <a:off x="929250" y="2233700"/>
            <a:ext cx="3657049" cy="866699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Shape 251"/>
          <p:cNvSpPr txBox="1">
            <a:spLocks noGrp="1"/>
          </p:cNvSpPr>
          <p:nvPr>
            <p:ph type="body" idx="4294967295"/>
          </p:nvPr>
        </p:nvSpPr>
        <p:spPr>
          <a:xfrm>
            <a:off x="0" y="4095000"/>
            <a:ext cx="9144000" cy="10482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 </a:t>
            </a:r>
            <a:r>
              <a:rPr lang="en-US" sz="5400" b="1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Did you reach your target?</a:t>
            </a:r>
          </a:p>
        </p:txBody>
      </p:sp>
      <p:pic>
        <p:nvPicPr>
          <p:cNvPr id="252" name="Shape 25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25226" y="2318425"/>
            <a:ext cx="2308275" cy="162742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Shape 2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4850" y="219075"/>
            <a:ext cx="3886200" cy="342675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0" y="3783325"/>
            <a:ext cx="9144000" cy="1251600"/>
          </a:xfrm>
          <a:prstGeom prst="rect">
            <a:avLst/>
          </a:prstGeom>
          <a:solidFill>
            <a:srgbClr val="FF00FF"/>
          </a:solidFill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Dream Team Party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Next Wednesday at first break!</a:t>
            </a:r>
          </a:p>
        </p:txBody>
      </p:sp>
      <p:pic>
        <p:nvPicPr>
          <p:cNvPr id="259" name="Shape 259" descr="Screen Shot 2016-02-22 at 10.17.57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1475" y="219075"/>
            <a:ext cx="3544200" cy="109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66"/>
        </a:solid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Shape 2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000" y="143575"/>
            <a:ext cx="7610475" cy="3771900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66" name="Shape 266"/>
          <p:cNvSpPr txBox="1">
            <a:spLocks noGrp="1"/>
          </p:cNvSpPr>
          <p:nvPr>
            <p:ph type="body" idx="4294967295"/>
          </p:nvPr>
        </p:nvSpPr>
        <p:spPr>
          <a:xfrm>
            <a:off x="0" y="4095000"/>
            <a:ext cx="9144000" cy="10482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</a:t>
            </a:r>
            <a:r>
              <a:rPr lang="en-US" sz="5400" b="1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LitPro lift off... Term1 2018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75" y="0"/>
            <a:ext cx="9144000" cy="1060200"/>
          </a:xfrm>
          <a:prstGeom prst="rect">
            <a:avLst/>
          </a:prstGeom>
          <a:solidFill>
            <a:srgbClr val="0000FF"/>
          </a:solidFill>
        </p:spPr>
        <p:txBody>
          <a:bodyPr wrap="square"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b="1"/>
              <a:t>Help say a BIG thank you...</a:t>
            </a:r>
          </a:p>
        </p:txBody>
      </p:sp>
      <p:pic>
        <p:nvPicPr>
          <p:cNvPr id="273" name="Shape 2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9728" y="1060100"/>
            <a:ext cx="3902273" cy="4083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Shape 2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91225" y="1472201"/>
            <a:ext cx="3259200" cy="325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Microsoft Macintosh PowerPoint</Application>
  <PresentationFormat>On-screen Show (16:9)</PresentationFormat>
  <Paragraphs>40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Calibri</vt:lpstr>
      <vt:lpstr>Indie Flower</vt:lpstr>
      <vt:lpstr>Tahoma</vt:lpstr>
      <vt:lpstr>Century Gothic</vt:lpstr>
      <vt:lpstr>Impact</vt:lpstr>
      <vt:lpstr>Arial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2017-11-18T12:03:22Z</dcterms:modified>
</cp:coreProperties>
</file>